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737DC8-4D57-AE17-77BD-7667B3D558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2D989EE-EE8F-3F71-7FC0-01DF77972D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D4489C2-7890-9554-4A75-37EBAE08B5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8A7C0-4BB3-45BE-92DF-9FEBCFCA9515}" type="datetimeFigureOut">
              <a:rPr lang="ru-RU" smtClean="0"/>
              <a:t>17.03.2026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E499378-2C88-8502-D5EC-33313EBE29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B1C285F-48D2-E0AD-7999-E09DC7DF5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A5124-9A83-4654-B5C6-180ED53E58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53941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DBB023-F617-05FA-28F8-5AA75BBA44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DDC94C3-41CF-AB0E-D572-0A50C8DD01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F86EE12-49DB-0B2F-4CDE-E948E1516D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8A7C0-4BB3-45BE-92DF-9FEBCFCA9515}" type="datetimeFigureOut">
              <a:rPr lang="ru-RU" smtClean="0"/>
              <a:t>17.03.2026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C0ECF18-CA72-E670-2360-FFE49AE27A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E3BF532-761A-76BB-7EB6-0F79D64F76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A5124-9A83-4654-B5C6-180ED53E58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66783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0C2CBFA1-485C-C8DE-F513-DF4BA188038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7A3798C-4105-5DE1-1018-8BE3764C6C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FE39AA2-D541-C8A3-FEAD-A43C150B2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8A7C0-4BB3-45BE-92DF-9FEBCFCA9515}" type="datetimeFigureOut">
              <a:rPr lang="ru-RU" smtClean="0"/>
              <a:t>17.03.2026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DF8D4A9-2808-455A-17AE-51061D4969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851DBF4-86FA-EABB-619A-8CF77C839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A5124-9A83-4654-B5C6-180ED53E58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9043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05CFE4-1628-EE99-9E54-7E207D1211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B942E51-B2DD-CB72-E387-116ED88D29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8D2686D-51C1-54D2-EA2C-1CE91193BC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8A7C0-4BB3-45BE-92DF-9FEBCFCA9515}" type="datetimeFigureOut">
              <a:rPr lang="ru-RU" smtClean="0"/>
              <a:t>17.03.2026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436212B-77B9-65B9-083F-F49165DF9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465D57D-7AC6-C5CE-51FE-15C1ADE03B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A5124-9A83-4654-B5C6-180ED53E58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68588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D90DC2-5D33-B12D-D32E-FA403B3685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8D7F971-3D1E-3AC3-5ABE-E738CDBD84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AA0EC03-DAA7-9889-C3DB-48CB94A94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8A7C0-4BB3-45BE-92DF-9FEBCFCA9515}" type="datetimeFigureOut">
              <a:rPr lang="ru-RU" smtClean="0"/>
              <a:t>17.03.2026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F32E84B-6C6C-2AF7-C12B-1628A7D63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ADE7DCB-E9CC-FB0D-F575-4409AA6E3D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A5124-9A83-4654-B5C6-180ED53E58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19768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BB11EA-C0AC-953C-CD5B-DEBF70C290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EEC44B1-3BD0-3143-7A70-D325779E3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A235AA3-DC05-762E-7472-06A722A83F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10EB7E9-1D8B-FE91-2EC6-6A3C41CF6F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8A7C0-4BB3-45BE-92DF-9FEBCFCA9515}" type="datetimeFigureOut">
              <a:rPr lang="ru-RU" smtClean="0"/>
              <a:t>17.03.2026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232C3EF-8D98-F99E-E9D0-02A33BA74D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E40324D-BB20-7B0D-7BA8-C5EB131564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A5124-9A83-4654-B5C6-180ED53E58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9800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E871F2-9D62-1D5F-3EB3-B1CAE9DC6D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0328337-4315-FE0F-3B81-41B01B957E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579F341-348B-6842-452D-5E21606062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72E2E80-684C-02EC-F377-49CC8A26D31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E245090-5D78-A2C5-CE07-BCBB1EAFC6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48AB1B2E-9CB3-E604-8913-66DF546E50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8A7C0-4BB3-45BE-92DF-9FEBCFCA9515}" type="datetimeFigureOut">
              <a:rPr lang="ru-RU" smtClean="0"/>
              <a:t>17.03.2026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4122B36-9DA7-502B-01D4-7CF34256B4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1E01067-668C-F89F-7443-E281FF7BA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A5124-9A83-4654-B5C6-180ED53E58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9962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283C70-07C0-8176-6115-97DEC4985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DDE2B83-81DC-8F0F-CAC8-A6EA3410B8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8A7C0-4BB3-45BE-92DF-9FEBCFCA9515}" type="datetimeFigureOut">
              <a:rPr lang="ru-RU" smtClean="0"/>
              <a:t>17.03.2026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A0C2709-0A9E-8D88-7246-118B6E940C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04EA76D-F2B1-6B2E-4A3D-AD92767AD7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A5124-9A83-4654-B5C6-180ED53E58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27228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85DEBF6-31E9-1B25-84FD-1AE62C3400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8A7C0-4BB3-45BE-92DF-9FEBCFCA9515}" type="datetimeFigureOut">
              <a:rPr lang="ru-RU" smtClean="0"/>
              <a:t>17.03.2026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7F07EE1-7470-28D2-56B6-2E540C19E9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55443DE-B530-FE37-6AD5-CD7D3FF746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A5124-9A83-4654-B5C6-180ED53E58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53076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B5C656-D040-8006-3D3C-B5173B3DB8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453DC76-2EFC-2C0A-3876-4D538A520E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9EF4FD7-A41F-9164-B167-B096D23D1F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856D2B3-1AF9-25E9-22D8-E4682B2E89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8A7C0-4BB3-45BE-92DF-9FEBCFCA9515}" type="datetimeFigureOut">
              <a:rPr lang="ru-RU" smtClean="0"/>
              <a:t>17.03.2026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E103F54-8D33-1C06-95EA-51730923A3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51D6AE3-1155-EF41-6A11-38996D2568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A5124-9A83-4654-B5C6-180ED53E58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61280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BE201F-56B2-5772-47E2-68374D2CE7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248B9E4-CD36-0590-B6DB-9413E6CE13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2AD4C11-9B03-3951-9E81-FA441BA2AB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EEC30B7-4723-0258-001D-CB3F0E68EE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8A7C0-4BB3-45BE-92DF-9FEBCFCA9515}" type="datetimeFigureOut">
              <a:rPr lang="ru-RU" smtClean="0"/>
              <a:t>17.03.2026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5755D5B-5C6C-434A-36BB-122F042A27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CB68CA7-518F-B919-96AC-639F04EC9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A5124-9A83-4654-B5C6-180ED53E58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17045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16C3FD-89A2-1967-1FFA-A3A614620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BB59AAC-BEFB-4F04-411D-1CCB59E679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1FE8C6C-C306-0CD2-ED9E-85932971B8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AB8A7C0-4BB3-45BE-92DF-9FEBCFCA9515}" type="datetimeFigureOut">
              <a:rPr lang="ru-RU" smtClean="0"/>
              <a:t>17.03.2026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73968B5-0B73-FAF6-4309-B8B66BB605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3EC6495-4A68-86C8-8E81-9A130337F8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F2A5124-9A83-4654-B5C6-180ED53E58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7539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2588C6-650B-E548-16CC-0EDFEFEF7D4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Удаленное управление ПК без видеопотока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46C9BE7-800D-002C-4B4B-1F06397F43B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Чернобай Е.С. 3093</a:t>
            </a:r>
          </a:p>
        </p:txBody>
      </p:sp>
    </p:spTree>
    <p:extLst>
      <p:ext uri="{BB962C8B-B14F-4D97-AF65-F5344CB8AC3E}">
        <p14:creationId xmlns:p14="http://schemas.microsoft.com/office/powerpoint/2010/main" val="302283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F79300-0E83-572D-56DA-2019E154E4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Концепция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115669F-1E79-CA63-6E57-AE9EDDEDAD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/>
              <a:t>В рамках курсового проекта разрабатывается централизованная </a:t>
            </a:r>
            <a:r>
              <a:rPr lang="ru-RU" dirty="0" err="1"/>
              <a:t>backend</a:t>
            </a:r>
            <a:r>
              <a:rPr lang="ru-RU" dirty="0"/>
              <a:t>-ориентированная система удалённого управления рабочими станциями без использования видеопотока, предназначенная для автоматизации администрирования и мониторинга состояния хостов в распределённой инфраструктуре.</a:t>
            </a:r>
          </a:p>
          <a:p>
            <a:pPr marL="0" indent="0">
              <a:buNone/>
            </a:pPr>
            <a:r>
              <a:rPr lang="ru-RU" dirty="0"/>
              <a:t>Архитектура системы предполагает разделение на агентскую часть, устанавливаемую на рабочих станциях, и централизованный сервер управления. Агент обеспечивает сбор системной информации, выполнение команд и обмен данными с сервером, тогда как сервер отвечает за аутентификацию агентов, обработку запросов, управление задачами и хранение данных.</a:t>
            </a:r>
          </a:p>
          <a:p>
            <a:pPr marL="0" indent="0">
              <a:buNone/>
            </a:pPr>
            <a:r>
              <a:rPr lang="ru-RU" dirty="0"/>
              <a:t>Система поддерживает удалённое выполнение команд, передачу файлов, управление процессами и службами, а также ведение журнала событий. Взаимодействие осуществляется через защищённый API, что позволяет обеспечить безопасность, централизованное администрирование и снизить нагрузку на сеть по сравнению с решениями, использующими видеопоток.</a:t>
            </a:r>
          </a:p>
        </p:txBody>
      </p:sp>
    </p:spTree>
    <p:extLst>
      <p:ext uri="{BB962C8B-B14F-4D97-AF65-F5344CB8AC3E}">
        <p14:creationId xmlns:p14="http://schemas.microsoft.com/office/powerpoint/2010/main" val="11539942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732585-E9C7-BD05-77A9-7A917B1960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Диаграмма </a:t>
            </a:r>
            <a:r>
              <a:rPr lang="ru-RU" dirty="0" err="1"/>
              <a:t>Ганта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F5E70AF-ECD1-B198-AD93-FD5CB00E30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DE439CB-1F08-7D6F-5E69-79B6BE7E8C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327" y="1825625"/>
            <a:ext cx="10643345" cy="3904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1903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194B84-975F-FAF8-E573-2524702D4F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Концептуальная карта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E0DC43E-FF1F-8AFA-3C30-07853E0A7D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970648"/>
            <a:ext cx="10515600" cy="4061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6379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ECD78A-53BB-CC9E-B671-896F2B289F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DFD </a:t>
            </a:r>
            <a:r>
              <a:rPr lang="ru-RU"/>
              <a:t>концепция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2A2A1BA-7997-C166-9A6E-5291932330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929977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141</Words>
  <Application>Microsoft Office PowerPoint</Application>
  <PresentationFormat>Широкоэкранный</PresentationFormat>
  <Paragraphs>9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9" baseType="lpstr">
      <vt:lpstr>Aptos</vt:lpstr>
      <vt:lpstr>Aptos Display</vt:lpstr>
      <vt:lpstr>Arial</vt:lpstr>
      <vt:lpstr>Тема Office</vt:lpstr>
      <vt:lpstr>Удаленное управление ПК без видеопотока</vt:lpstr>
      <vt:lpstr>Концепция</vt:lpstr>
      <vt:lpstr>Диаграмма Ганта</vt:lpstr>
      <vt:lpstr>Концептуальная карта</vt:lpstr>
      <vt:lpstr>DFD концепция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ChezZz</dc:creator>
  <cp:lastModifiedBy>ChezZz</cp:lastModifiedBy>
  <cp:revision>1</cp:revision>
  <dcterms:created xsi:type="dcterms:W3CDTF">2026-03-17T20:49:50Z</dcterms:created>
  <dcterms:modified xsi:type="dcterms:W3CDTF">2026-03-17T20:56:36Z</dcterms:modified>
</cp:coreProperties>
</file>