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233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50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53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624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7099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471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55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27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69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66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39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00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918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070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087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247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549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F1326F-65A0-468B-B8F0-503AAE49F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0703" y="2165139"/>
            <a:ext cx="7766936" cy="1646302"/>
          </a:xfrm>
        </p:spPr>
        <p:txBody>
          <a:bodyPr/>
          <a:lstStyle/>
          <a:p>
            <a:pPr algn="ctr"/>
            <a:r>
              <a:rPr lang="ru-RU" sz="60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Отчет по модулю ПМ.04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CE57A6-E991-4A9B-87D6-B7D01B2989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9288" y="5003254"/>
            <a:ext cx="4516197" cy="1096899"/>
          </a:xfrm>
        </p:spPr>
        <p:txBody>
          <a:bodyPr/>
          <a:lstStyle/>
          <a:p>
            <a:pPr algn="l"/>
            <a:r>
              <a:rPr lang="ru-RU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Выполнил: Соколов Тимофей 3991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Руководитель: Л.Н. Цымбалюк</a:t>
            </a:r>
          </a:p>
        </p:txBody>
      </p:sp>
    </p:spTree>
    <p:extLst>
      <p:ext uri="{BB962C8B-B14F-4D97-AF65-F5344CB8AC3E}">
        <p14:creationId xmlns:p14="http://schemas.microsoft.com/office/powerpoint/2010/main" val="825603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703DE-B4A8-4546-8975-2DCDFC1E2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7745C8-EB28-47AC-ADB1-B66AD7514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ходе выполнения практики по модулю ПМ-04 была достигнута основная цель, включая: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Сборка программного комплекса для развертывания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Создание документации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Публикация программного кода и документации в репозитории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Выполнение заданий от предприятия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Создание отчета о проделанной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1513652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FE956D-5697-475F-AFA8-04F5E6A33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Постановка 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DEA243-9D79-407A-9A15-2AA576F7C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По ИС, разработанной для ПМ-11 необходимо: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Создать инсталлятор, разворачивающий систему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Создать диаграмму развёртывания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Подготовить необходимую документацию в формате </a:t>
            </a:r>
            <a:r>
              <a:rPr lang="en-US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markdown</a:t>
            </a:r>
            <a:endParaRPr lang="ru-RU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Разместить программный код в </a:t>
            </a:r>
            <a:r>
              <a:rPr lang="en-US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git-</a:t>
            </a: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репозитории</a:t>
            </a:r>
          </a:p>
          <a:p>
            <a:pPr marL="0" indent="0">
              <a:buNone/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61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74D11-00F9-49C1-A073-66EB968C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Развертывание системы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4A4334-F3CA-4DC1-AD0E-82D87DF8B0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Программа была упакована в единый автономный исполняемый файл </a:t>
            </a:r>
            <a:r>
              <a:rPr lang="en-US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.exe</a:t>
            </a: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, что обеспечивает: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Простоту установки и развёртывания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Изоляцию программного окружения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Переносимость модуля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Поддержание чистоты эксплуатационной среды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1800" b="1" dirty="0">
              <a:solidFill>
                <a:srgbClr val="1C1143"/>
              </a:solidFill>
              <a:cs typeface="Segoe UI Semilight" panose="020B0402040204020203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99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A097C5-B0E7-494F-98F2-50FCA2207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Установка программы</a:t>
            </a:r>
          </a:p>
        </p:txBody>
      </p:sp>
      <p:pic>
        <p:nvPicPr>
          <p:cNvPr id="4" name="2026-06-28 23-29-13">
            <a:hlinkClick r:id="" action="ppaction://media"/>
            <a:extLst>
              <a:ext uri="{FF2B5EF4-FFF2-40B4-BE49-F238E27FC236}">
                <a16:creationId xmlns:a16="http://schemas.microsoft.com/office/drawing/2014/main" id="{404E3BB0-89FF-4ED3-8D6E-C0F8F0B9D97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5588" y="2160588"/>
            <a:ext cx="6900862" cy="3881437"/>
          </a:xfrm>
        </p:spPr>
      </p:pic>
    </p:spTree>
    <p:extLst>
      <p:ext uri="{BB962C8B-B14F-4D97-AF65-F5344CB8AC3E}">
        <p14:creationId xmlns:p14="http://schemas.microsoft.com/office/powerpoint/2010/main" val="330411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AB2F2-26CD-4460-A7A3-26BC63AFF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Диаграмма развертывания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484B32-27C8-405D-8DDB-62EE02F29B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902" y="1523822"/>
            <a:ext cx="2318988" cy="4724578"/>
          </a:xfrm>
        </p:spPr>
      </p:pic>
    </p:spTree>
    <p:extLst>
      <p:ext uri="{BB962C8B-B14F-4D97-AF65-F5344CB8AC3E}">
        <p14:creationId xmlns:p14="http://schemas.microsoft.com/office/powerpoint/2010/main" val="1156284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39E29-FA36-41EC-9511-21878B014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Шаги развертывания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441B85-7243-46D6-87C6-712D7A3DF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Скачать и распаковать программу из официального репозитория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Указать данные для подключения к БД в файле </a:t>
            </a:r>
            <a:r>
              <a:rPr lang="en-US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.env</a:t>
            </a:r>
            <a:endParaRPr lang="ru-RU" sz="1800" dirty="0">
              <a:solidFill>
                <a:srgbClr val="1C1143"/>
              </a:solidFill>
              <a:latin typeface="Verdana" panose="020B0604030504040204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При желании создать ярлык программы на рабочем столе</a:t>
            </a:r>
            <a:endParaRPr lang="en-US" sz="1800" dirty="0">
              <a:solidFill>
                <a:srgbClr val="1C1143"/>
              </a:solidFill>
              <a:latin typeface="Verdana" panose="020B0604030504040204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Запустить программу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318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A7F42-EA11-4818-B5F4-B2AA5C361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Документация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64AE60-34B8-496B-9902-4DD44ABC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Для разработанной ИС была создана документация:</a:t>
            </a:r>
            <a:r>
              <a:rPr lang="en-US" dirty="0"/>
              <a:t> readme.md </a:t>
            </a:r>
            <a:r>
              <a:rPr lang="ru-RU" dirty="0"/>
              <a:t>и руководство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оператора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DC4C61-A412-47BC-9E08-3320499C3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801923"/>
            <a:ext cx="5500397" cy="35317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0FA5FD-F755-464E-B53C-746E68A7D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731" y="2936325"/>
            <a:ext cx="3237948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79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B75F5-E1E6-4251-AF98-1092A9AC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Репозиторий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C5C2C4-45E3-4B71-A9B2-0E7B21990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Программный код и документация были размещены на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git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-репозитории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A600F6-5546-4790-B9A2-B0A88F6FD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069" y="2634158"/>
            <a:ext cx="5965337" cy="38807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105353-D5CB-43FB-A299-6555214B2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68" y="3737798"/>
            <a:ext cx="1219370" cy="120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36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2B311E-4B8C-4A7C-8A2C-E7DA98A1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от предприятия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BBF953-EA53-4B44-83CD-8E8771D1F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Тестирование приложения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Написание </a:t>
            </a:r>
            <a:r>
              <a:rPr lang="en-US" dirty="0"/>
              <a:t>smoke</a:t>
            </a:r>
            <a:r>
              <a:rPr lang="ru-RU" dirty="0"/>
              <a:t> тест-кейсов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Написание тест-кейсов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Написание чек-листов</a:t>
            </a:r>
          </a:p>
        </p:txBody>
      </p:sp>
    </p:spTree>
    <p:extLst>
      <p:ext uri="{BB962C8B-B14F-4D97-AF65-F5344CB8AC3E}">
        <p14:creationId xmlns:p14="http://schemas.microsoft.com/office/powerpoint/2010/main" val="336530383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</TotalTime>
  <Words>184</Words>
  <Application>Microsoft Office PowerPoint</Application>
  <PresentationFormat>Широкоэкранный</PresentationFormat>
  <Paragraphs>38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Trebuchet MS</vt:lpstr>
      <vt:lpstr>Verdana</vt:lpstr>
      <vt:lpstr>Wingdings 3</vt:lpstr>
      <vt:lpstr>Аспект</vt:lpstr>
      <vt:lpstr>Отчет по модулю ПМ.04</vt:lpstr>
      <vt:lpstr>Постановка задачи</vt:lpstr>
      <vt:lpstr>Развертывание системы</vt:lpstr>
      <vt:lpstr>Установка программы</vt:lpstr>
      <vt:lpstr>Диаграмма развертывания</vt:lpstr>
      <vt:lpstr>Шаги развертывания</vt:lpstr>
      <vt:lpstr>Документация</vt:lpstr>
      <vt:lpstr>Репозиторий</vt:lpstr>
      <vt:lpstr>Задание от предприятия 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модулю ПМ.04</dc:title>
  <dc:creator>ТИТ ТИТ</dc:creator>
  <cp:lastModifiedBy>ТИТ ТИТ</cp:lastModifiedBy>
  <cp:revision>10</cp:revision>
  <dcterms:created xsi:type="dcterms:W3CDTF">2026-06-28T18:42:29Z</dcterms:created>
  <dcterms:modified xsi:type="dcterms:W3CDTF">2026-06-28T20:30:41Z</dcterms:modified>
</cp:coreProperties>
</file>